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8" r:id="rId2"/>
    <p:sldId id="260" r:id="rId3"/>
    <p:sldId id="270" r:id="rId4"/>
    <p:sldId id="271" r:id="rId5"/>
    <p:sldId id="272" r:id="rId6"/>
    <p:sldId id="273" r:id="rId7"/>
    <p:sldId id="276" r:id="rId8"/>
    <p:sldId id="265" r:id="rId9"/>
    <p:sldId id="274" r:id="rId10"/>
    <p:sldId id="27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5/2/2022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jpg>
</file>

<file path=ppt/media/image3.jpg>
</file>

<file path=ppt/media/image4.png>
</file>

<file path=ppt/media/image5.gif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5/2/2022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5/2/2022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5/2/2022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5/2/2022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5/2/2022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5/2/2022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5/2/2022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5/2/2022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5/2/2022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Implementing Dijkstra’s Algorithm Using Binary and Binomial Heaps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CO-208 Analysis and Design Algorithm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567C8-0104-40A5-B242-BF9580AFA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7200" dirty="0">
                <a:solidFill>
                  <a:srgbClr val="FFC000"/>
                </a:solidFill>
                <a:latin typeface="Algerian" panose="04020705040A02060702" pitchFamily="82" charset="0"/>
                <a:ea typeface="Cambria" panose="02040503050406030204" pitchFamily="18" charset="0"/>
              </a:rPr>
              <a:t>THANK YOU</a:t>
            </a:r>
            <a:br>
              <a:rPr lang="en-IN" sz="7200" dirty="0">
                <a:solidFill>
                  <a:srgbClr val="FFC000"/>
                </a:solidFill>
                <a:latin typeface="Algerian" panose="04020705040A02060702" pitchFamily="82" charset="0"/>
                <a:ea typeface="Cambria" panose="02040503050406030204" pitchFamily="18" charset="0"/>
              </a:rPr>
            </a:br>
            <a:br>
              <a:rPr lang="en-IN" sz="7200" dirty="0">
                <a:solidFill>
                  <a:srgbClr val="FFC000"/>
                </a:solidFill>
                <a:latin typeface="Algerian" panose="04020705040A02060702" pitchFamily="82" charset="0"/>
                <a:ea typeface="Cambria" panose="02040503050406030204" pitchFamily="18" charset="0"/>
              </a:rPr>
            </a:br>
            <a:endParaRPr lang="en-IN" sz="7200" dirty="0">
              <a:solidFill>
                <a:srgbClr val="FFC000"/>
              </a:solidFill>
              <a:latin typeface="Algerian" panose="04020705040A02060702" pitchFamily="82" charset="0"/>
              <a:ea typeface="Cambria" panose="020405030504060302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8D418-296D-44E8-B5AA-A03DA3C5C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SORABH GULIYA (2K20/CO/444)</a:t>
            </a:r>
          </a:p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SUKHDEV CHAUDHARY (2K20/CO/448)</a:t>
            </a:r>
          </a:p>
        </p:txBody>
      </p:sp>
    </p:spTree>
    <p:extLst>
      <p:ext uri="{BB962C8B-B14F-4D97-AF65-F5344CB8AC3E}">
        <p14:creationId xmlns:p14="http://schemas.microsoft.com/office/powerpoint/2010/main" val="31591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ambria" panose="02040503050406030204" pitchFamily="18" charset="0"/>
                <a:ea typeface="Cambria" panose="02040503050406030204" pitchFamily="18" charset="0"/>
              </a:rPr>
              <a:t>INTRODUCTION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692459" y="2190749"/>
            <a:ext cx="5939160" cy="466725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Dijkstra's algorithm is an algorithm for finding the shortest paths between nodes in a graph.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This algorithm is used in GPS devices to find the shortest path between the current location and the destination.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In this project, we have implemented this algorithm using Binary and Binomial heap on specified or random graph to find a way to minimize the time complexity.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Also able to compare number of operations and time while using Binary and Binomial heap.</a:t>
            </a:r>
          </a:p>
        </p:txBody>
      </p:sp>
      <p:pic>
        <p:nvPicPr>
          <p:cNvPr id="1026" name="Picture 2" descr="Dijkstra Animation discover-dijkstra GIF">
            <a:extLst>
              <a:ext uri="{FF2B5EF4-FFF2-40B4-BE49-F238E27FC236}">
                <a16:creationId xmlns:a16="http://schemas.microsoft.com/office/drawing/2014/main" id="{71546F61-5C41-4520-BCD4-07E135424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016" y="2333625"/>
            <a:ext cx="4658240" cy="36671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7860C-E524-4100-8E61-E07ED9011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Concept used: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D265E-7D36-4AE6-93A8-33B8B9244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9"/>
            <a:ext cx="5377815" cy="398621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B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1. </a:t>
            </a:r>
            <a:r>
              <a:rPr lang="en-IN" sz="2800" dirty="0">
                <a:solidFill>
                  <a:srgbClr val="00B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BINARY HEAP</a:t>
            </a:r>
            <a:endParaRPr lang="en-US" sz="2800" dirty="0">
              <a:solidFill>
                <a:srgbClr val="00B05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 Heap is a special Tree-based data structure in which the tree is a complete binary tree.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 Binary Heap is either Min Heap or Max Heap. In a Min Binary Heap, the key at root must be minimum among all keys present in Binary Heap. The same property must be recursively true for all nodes in Binary Tree. </a:t>
            </a:r>
          </a:p>
          <a:p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0C8C4D-7C95-4A64-9AA0-C2648DF63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5529" y="2190749"/>
            <a:ext cx="3343742" cy="41915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3771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B703-D002-460C-B452-39C9EAD6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B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2. BINOMIAL HEAP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1BA2C-AF46-4365-BADB-F1E34E86E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Binomial Heap is an extension of Binary Heap that provides faster union or merge operation together with other operations provided by Binary Heap.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 Binomial Heap is a collection of Binomial Tree where each Binomial Tree follows the Min-Heap property and there can be at most one Binomial Tree of any degree. A Binomial Tree of order k can be constructed by taking two binomial trees of order k-1 and making one as leftmost child or other. 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 Binomial Heap with n nodes has the number of Binomial Trees equal to the number of set bits in the binary representation of n. With this relation, we can conclude that there are O(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logn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) Binomial Trees in a Binomial Heap with ‘n’ nodes.</a:t>
            </a:r>
          </a:p>
          <a:p>
            <a:pPr marL="0" indent="0">
              <a:buNone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94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9E1BA-19AC-4E41-861E-1E5AC18B4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B0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BINOMIAL HEAP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318B7-1EB9-4D8E-9B8B-3E67874B6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For k = 13   Its binary representation will be (00001101)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C42893-438A-4BE6-B7A5-88AC2FB9E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340" y="2933701"/>
            <a:ext cx="7340560" cy="33909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0977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C96DC-D374-4823-948C-0255DD888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BINARY HEAP VS BINOMIAL HEAP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D51B56D-79AC-48D8-A10F-5424CC5B16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5426310"/>
              </p:ext>
            </p:extLst>
          </p:nvPr>
        </p:nvGraphicFramePr>
        <p:xfrm>
          <a:off x="1279525" y="2190749"/>
          <a:ext cx="9629775" cy="4200906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3209925">
                  <a:extLst>
                    <a:ext uri="{9D8B030D-6E8A-4147-A177-3AD203B41FA5}">
                      <a16:colId xmlns:a16="http://schemas.microsoft.com/office/drawing/2014/main" val="2245973330"/>
                    </a:ext>
                  </a:extLst>
                </a:gridCol>
                <a:gridCol w="3209925">
                  <a:extLst>
                    <a:ext uri="{9D8B030D-6E8A-4147-A177-3AD203B41FA5}">
                      <a16:colId xmlns:a16="http://schemas.microsoft.com/office/drawing/2014/main" val="2074136859"/>
                    </a:ext>
                  </a:extLst>
                </a:gridCol>
                <a:gridCol w="3209925">
                  <a:extLst>
                    <a:ext uri="{9D8B030D-6E8A-4147-A177-3AD203B41FA5}">
                      <a16:colId xmlns:a16="http://schemas.microsoft.com/office/drawing/2014/main" val="2546691404"/>
                    </a:ext>
                  </a:extLst>
                </a:gridCol>
              </a:tblGrid>
              <a:tr h="700151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Operation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Binary Heap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Binomial Heap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8121792"/>
                  </a:ext>
                </a:extLst>
              </a:tr>
              <a:tr h="700151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INSERT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O(log 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O(log 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121338"/>
                  </a:ext>
                </a:extLst>
              </a:tr>
              <a:tr h="700151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FIND-MIN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O(1)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O(log 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394851"/>
                  </a:ext>
                </a:extLst>
              </a:tr>
              <a:tr h="700151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/>
                        <a:t>O(log N)</a:t>
                      </a:r>
                    </a:p>
                  </a:txBody>
                  <a:tcPr marL="63500" marR="63500" marT="88900" marB="8890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2400" b="0" dirty="0">
                          <a:effectLst/>
                        </a:rPr>
                        <a:t>O(log N)</a:t>
                      </a:r>
                    </a:p>
                  </a:txBody>
                  <a:tcPr marL="63500" marR="63500" marT="88900" marB="88900" anchor="ctr"/>
                </a:tc>
                <a:extLst>
                  <a:ext uri="{0D108BD9-81ED-4DB2-BD59-A6C34878D82A}">
                    <a16:rowId xmlns:a16="http://schemas.microsoft.com/office/drawing/2014/main" val="2944185496"/>
                  </a:ext>
                </a:extLst>
              </a:tr>
              <a:tr h="700151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DECREASE-KEY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O(log 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O(log 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490547"/>
                  </a:ext>
                </a:extLst>
              </a:tr>
              <a:tr h="700151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UNION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O(log 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8233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287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A552E-C19E-48C2-A028-A34032689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18718"/>
            <a:ext cx="9628632" cy="1362113"/>
          </a:xfrm>
        </p:spPr>
        <p:txBody>
          <a:bodyPr/>
          <a:lstStyle/>
          <a:p>
            <a:r>
              <a:rPr lang="en-IN" dirty="0"/>
              <a:t>ACTUAL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A9CB6-F4A2-490B-BE21-CD1C5D8FA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886" y="2732408"/>
            <a:ext cx="3709289" cy="32462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In this project we made several header files for implementing different heaps and graphs. Successfully, Implemented Dijkstra’s algorithm by binomial heap and binary heap.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B9287D-FF7F-4C84-923A-A07127A26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072" y="2288115"/>
            <a:ext cx="3620005" cy="3791479"/>
          </a:xfrm>
          <a:prstGeom prst="rect">
            <a:avLst/>
          </a:prstGeom>
        </p:spPr>
      </p:pic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3B984F10-199F-451E-AF1D-B7092D113655}"/>
              </a:ext>
            </a:extLst>
          </p:cNvPr>
          <p:cNvCxnSpPr>
            <a:cxnSpLocks/>
          </p:cNvCxnSpPr>
          <p:nvPr/>
        </p:nvCxnSpPr>
        <p:spPr>
          <a:xfrm flipV="1">
            <a:off x="6448172" y="2454587"/>
            <a:ext cx="1181353" cy="55564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6F55F85-A2AA-49F4-98E0-AF96F5C6B0E0}"/>
              </a:ext>
            </a:extLst>
          </p:cNvPr>
          <p:cNvSpPr txBox="1">
            <a:spLocks/>
          </p:cNvSpPr>
          <p:nvPr/>
        </p:nvSpPr>
        <p:spPr>
          <a:xfrm>
            <a:off x="4419474" y="3122838"/>
            <a:ext cx="2579877" cy="10233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IN" sz="1800" dirty="0"/>
              <a:t>These are the header files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A50780-F450-4480-9996-B992A64E76BA}"/>
              </a:ext>
            </a:extLst>
          </p:cNvPr>
          <p:cNvSpPr/>
          <p:nvPr/>
        </p:nvSpPr>
        <p:spPr>
          <a:xfrm>
            <a:off x="4638929" y="3022277"/>
            <a:ext cx="2158492" cy="73057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A84CD3-718C-4EAE-8B98-B349453183AB}"/>
              </a:ext>
            </a:extLst>
          </p:cNvPr>
          <p:cNvSpPr/>
          <p:nvPr/>
        </p:nvSpPr>
        <p:spPr>
          <a:xfrm>
            <a:off x="4665789" y="5210110"/>
            <a:ext cx="2104772" cy="76859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D8FE59-3EAA-4006-A3CD-EB8AFD098C3C}"/>
              </a:ext>
            </a:extLst>
          </p:cNvPr>
          <p:cNvSpPr txBox="1"/>
          <p:nvPr/>
        </p:nvSpPr>
        <p:spPr>
          <a:xfrm>
            <a:off x="4679444" y="5196780"/>
            <a:ext cx="2228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These are the source files of header files</a:t>
            </a:r>
          </a:p>
        </p:txBody>
      </p: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0766ACA2-F364-42BB-98C0-1319A7BE3CF7}"/>
              </a:ext>
            </a:extLst>
          </p:cNvPr>
          <p:cNvCxnSpPr>
            <a:cxnSpLocks/>
          </p:cNvCxnSpPr>
          <p:nvPr/>
        </p:nvCxnSpPr>
        <p:spPr>
          <a:xfrm flipV="1">
            <a:off x="6602033" y="4219575"/>
            <a:ext cx="1027492" cy="97720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368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C3642A6-1374-4533-8AB4-CB40337D1AF6}"/>
              </a:ext>
            </a:extLst>
          </p:cNvPr>
          <p:cNvSpPr/>
          <p:nvPr/>
        </p:nvSpPr>
        <p:spPr>
          <a:xfrm>
            <a:off x="5934075" y="3657600"/>
            <a:ext cx="1257300" cy="714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95590B4-302E-4041-BB5B-97F2B52BE7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" y="1869260"/>
            <a:ext cx="5048250" cy="49250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A281920-D996-43CF-9F4E-69B2B8D91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675" y="1869260"/>
            <a:ext cx="3519046" cy="492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1358-6A3D-4473-9BFA-482E157A3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E53E-6952-4E5B-9AA5-B5EDF22A9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9"/>
            <a:ext cx="6406515" cy="4067176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We implemented Dijkstra’s Algorithm using binary and binomial heap data structures, We learned </a:t>
            </a:r>
            <a:r>
              <a:rPr lang="en-IN">
                <a:latin typeface="Cambria" panose="02040503050406030204" pitchFamily="18" charset="0"/>
                <a:ea typeface="Cambria" panose="02040503050406030204" pitchFamily="18" charset="0"/>
              </a:rPr>
              <a:t>that binomial </a:t>
            </a: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heap is the extension of binary heap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that provides faster union or merge operation together.</a:t>
            </a: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Results for CPU time had the binomial heap implementation less than or same speed as the binary heap implementation. </a:t>
            </a: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Moreover, The operations done in binomial heap are greater then binary heap. Through this Project we also learned some new methods of implementing header files. </a:t>
            </a:r>
          </a:p>
        </p:txBody>
      </p:sp>
      <p:pic>
        <p:nvPicPr>
          <p:cNvPr id="2050" name="Picture 2" descr="Conclusion Red Grunge Round Vintage Rubber Stamp Stock Illustration -  Download Image Now - iStock">
            <a:extLst>
              <a:ext uri="{FF2B5EF4-FFF2-40B4-BE49-F238E27FC236}">
                <a16:creationId xmlns:a16="http://schemas.microsoft.com/office/drawing/2014/main" id="{6ED2DC18-0370-484D-8CEF-0091F2596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557" y="2457450"/>
            <a:ext cx="3770947" cy="31718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31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681</TotalTime>
  <Words>527</Words>
  <Application>Microsoft Office PowerPoint</Application>
  <PresentationFormat>Widescreen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Algerian</vt:lpstr>
      <vt:lpstr>Calibri</vt:lpstr>
      <vt:lpstr>Cambria</vt:lpstr>
      <vt:lpstr>Wingdings</vt:lpstr>
      <vt:lpstr>Educational subjects 16x9</vt:lpstr>
      <vt:lpstr>Implementing Dijkstra’s Algorithm Using Binary and Binomial Heaps</vt:lpstr>
      <vt:lpstr>INTRODUCTION</vt:lpstr>
      <vt:lpstr>Concept used: </vt:lpstr>
      <vt:lpstr>2. BINOMIAL HEAP</vt:lpstr>
      <vt:lpstr>BINOMIAL HEAP REPRESENTATION</vt:lpstr>
      <vt:lpstr>BINARY HEAP VS BINOMIAL HEAP</vt:lpstr>
      <vt:lpstr>ACTUAL WORK</vt:lpstr>
      <vt:lpstr>OUTPUT</vt:lpstr>
      <vt:lpstr>CONCLUSION</vt:lpstr>
      <vt:lpstr>THANK YOU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Dijkstra’s Algorithm Using Binary and Binomial Heaps</dc:title>
  <dc:creator>SOURABH GULIA</dc:creator>
  <cp:lastModifiedBy>Sukhdev chaudhary</cp:lastModifiedBy>
  <cp:revision>5</cp:revision>
  <dcterms:created xsi:type="dcterms:W3CDTF">2022-05-01T16:12:15Z</dcterms:created>
  <dcterms:modified xsi:type="dcterms:W3CDTF">2022-05-02T03:35:27Z</dcterms:modified>
</cp:coreProperties>
</file>

<file path=docProps/thumbnail.jpeg>
</file>